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319" r:id="rId3"/>
    <p:sldId id="336" r:id="rId4"/>
    <p:sldId id="342" r:id="rId5"/>
    <p:sldId id="343" r:id="rId6"/>
    <p:sldId id="344" r:id="rId7"/>
    <p:sldId id="345" r:id="rId8"/>
    <p:sldId id="341" r:id="rId9"/>
    <p:sldId id="346" r:id="rId10"/>
    <p:sldId id="347" r:id="rId11"/>
    <p:sldId id="334" r:id="rId12"/>
    <p:sldId id="350" r:id="rId13"/>
    <p:sldId id="352" r:id="rId14"/>
    <p:sldId id="304" r:id="rId15"/>
    <p:sldId id="331" r:id="rId16"/>
    <p:sldId id="340" r:id="rId17"/>
    <p:sldId id="353" r:id="rId18"/>
    <p:sldId id="354" r:id="rId19"/>
    <p:sldId id="355" r:id="rId20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33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>
        <p:scale>
          <a:sx n="60" d="100"/>
          <a:sy n="60" d="100"/>
        </p:scale>
        <p:origin x="-1560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11/16/2013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n-US" dirty="0"/>
            </a:lvl1pPr>
            <a:extLst/>
          </a:lstStyle>
          <a:p>
            <a:r>
              <a:rPr kumimoji="0" lang="en-US" dirty="0" smtClean="0"/>
              <a:t>Click to add photo album title</a:t>
            </a:r>
            <a:endParaRPr kumimoji="0"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date and other details</a:t>
            </a:r>
            <a:endParaRPr kumimoji="0"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kumimoji="0" lang="en-US" smtClean="0"/>
              <a:pPr/>
              <a:t>11/16/2013</a:t>
            </a:fld>
            <a:endParaRPr kumimoji="0"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n-US" i="0" dirty="0" smtClean="0"/>
              <a:t>Click icon</a:t>
            </a:r>
            <a:r>
              <a:rPr kumimoji="0" lang="en-US" i="0" baseline="0" dirty="0" smtClean="0"/>
              <a:t> to add </a:t>
            </a:r>
            <a:r>
              <a:rPr kumimoji="0" lang="en-US" i="0" dirty="0" smtClean="0"/>
              <a:t>full page picture</a:t>
            </a:r>
            <a:endParaRPr kumimoji="0" lang="en-US" i="0" baseline="0" dirty="0" smtClean="0"/>
          </a:p>
          <a:p>
            <a:pPr marL="0" marR="0" indent="0" algn="ctr">
              <a:buFontTx/>
              <a:buNone/>
            </a:pPr>
            <a:endParaRPr kumimoji="0" lang="en-US" i="0" dirty="0" smtClean="0"/>
          </a:p>
          <a:p>
            <a:pPr algn="ctr">
              <a:buFontTx/>
              <a:buNone/>
            </a:pPr>
            <a:endParaRPr kumimoji="0" lang="en-US" i="0" dirty="0" smtClean="0"/>
          </a:p>
          <a:p>
            <a:pPr algn="ctr">
              <a:buFontTx/>
              <a:buNone/>
            </a:pPr>
            <a:endParaRPr kumimoji="0"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baseline="0"/>
            </a:lvl1pPr>
            <a:extLst/>
          </a:lstStyle>
          <a:p>
            <a:r>
              <a:rPr kumimoji="0" lang="en-US" dirty="0" smtClean="0"/>
              <a:t>Click to add section title</a:t>
            </a:r>
            <a:endParaRPr kumimoji="0"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/>
            <a:r>
              <a:rPr kumimoji="0" lang="en-US" dirty="0" smtClean="0"/>
              <a:t>Click to add subtitle</a:t>
            </a:r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11/16/2013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>
            <a:extLst/>
          </a:lstStyle>
          <a:p>
            <a:r>
              <a:rPr lang="zh-CN" altLang="en-US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  <a:cs typeface="+mn-cs"/>
              </a:rPr>
              <a:t>留下水罐子</a:t>
            </a:r>
            <a:endParaRPr lang="en-US" altLang="zh-CN" sz="6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JhengHei" pitchFamily="34" charset="-120"/>
              <a:ea typeface="Microsoft JhengHei" pitchFamily="34" charset="-120"/>
              <a:cs typeface="+mn-cs"/>
            </a:endParaRPr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zh-CN" sz="2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JhengHei" pitchFamily="34" charset="-120"/>
              <a:ea typeface="Microsoft JhengHei" pitchFamily="34" charset="-120"/>
            </a:endParaRPr>
          </a:p>
          <a:p>
            <a:r>
              <a:rPr lang="zh-CN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约翰</a:t>
            </a:r>
            <a:r>
              <a:rPr lang="en-US" altLang="zh-C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4</a:t>
            </a:r>
            <a:r>
              <a:rPr lang="zh-CN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：</a:t>
            </a:r>
            <a:r>
              <a:rPr lang="en-US" altLang="zh-C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3-30</a:t>
            </a:r>
            <a:endParaRPr lang="en-US" sz="2800" dirty="0"/>
          </a:p>
        </p:txBody>
      </p:sp>
      <p:pic>
        <p:nvPicPr>
          <p:cNvPr id="14338" name="Picture 2" descr="Vintage Water Bucket At Well Royalty Free Stock Photos - Image: 11660338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t="13333" b="13333"/>
          <a:stretch>
            <a:fillRect/>
          </a:stretch>
        </p:blipFill>
        <p:spPr bwMode="auto">
          <a:xfrm>
            <a:off x="5692552" y="764704"/>
            <a:ext cx="2689448" cy="26894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28600" y="5452864"/>
            <a:ext cx="2759224" cy="928464"/>
          </a:xfrm>
        </p:spPr>
        <p:txBody>
          <a:bodyPr/>
          <a:lstStyle>
            <a:extLst/>
          </a:lstStyle>
          <a:p>
            <a:pPr algn="ctr"/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外貌上的偏见</a:t>
            </a:r>
            <a:endParaRPr lang="en-US" sz="2800" b="1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81496" y="1628800"/>
            <a:ext cx="5710984" cy="3672408"/>
          </a:xfrm>
          <a:solidFill>
            <a:schemeClr val="bg1">
              <a:lumMod val="85000"/>
              <a:lumOff val="15000"/>
            </a:schemeClr>
          </a:solidFill>
          <a:ln w="28575">
            <a:solidFill>
              <a:schemeClr val="tx1"/>
            </a:solidFill>
          </a:ln>
        </p:spPr>
        <p:txBody>
          <a:bodyPr/>
          <a:lstStyle>
            <a:extLst/>
          </a:lstStyle>
          <a:p>
            <a:pPr>
              <a:spcAft>
                <a:spcPts val="1200"/>
              </a:spcAft>
            </a:pPr>
            <a:r>
              <a:rPr lang="en-US" sz="2800" b="1" dirty="0" smtClean="0">
                <a:latin typeface="Microsoft JhengHei" pitchFamily="34" charset="-120"/>
                <a:ea typeface="Microsoft JhengHei" pitchFamily="34" charset="-120"/>
              </a:rPr>
              <a:t>V9 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 你即是犹太人，怎么向我一个撒玛利亚妇人要水喝呢？</a:t>
            </a:r>
            <a:endParaRPr lang="en-US" altLang="zh-CN" sz="2800" b="1" dirty="0" smtClean="0">
              <a:latin typeface="Microsoft JhengHei" pitchFamily="34" charset="-120"/>
              <a:ea typeface="Microsoft JhengHei" pitchFamily="34" charset="-120"/>
            </a:endParaRPr>
          </a:p>
          <a:p>
            <a:pPr>
              <a:spcAft>
                <a:spcPts val="1200"/>
              </a:spcAft>
            </a:pPr>
            <a:r>
              <a:rPr lang="en-US" altLang="zh-CN" sz="2800" b="1" dirty="0" smtClean="0">
                <a:latin typeface="Microsoft JhengHei" pitchFamily="34" charset="-120"/>
                <a:ea typeface="Microsoft JhengHei" pitchFamily="34" charset="-120"/>
              </a:rPr>
              <a:t>V10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  你若知道神的恩赐，和对你说，给我水喝的是谁，你必早求他，他也必早给了你活水。</a:t>
            </a:r>
            <a:endParaRPr lang="en-US" sz="2800" b="1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8" name="Rectangle 1"/>
          <p:cNvSpPr txBox="1">
            <a:spLocks/>
          </p:cNvSpPr>
          <p:nvPr/>
        </p:nvSpPr>
        <p:spPr>
          <a:xfrm>
            <a:off x="251520" y="422176"/>
            <a:ext cx="7781730" cy="99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j-cs"/>
              </a:rPr>
              <a:t>错过了。。。因</a:t>
            </a:r>
            <a:r>
              <a:rPr kumimoji="0" lang="en-US" altLang="zh-CN" sz="4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j-cs"/>
              </a:rPr>
              <a:t>3</a:t>
            </a:r>
            <a:r>
              <a:rPr kumimoji="0" lang="zh-CN" altLang="en-US" sz="4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j-cs"/>
              </a:rPr>
              <a:t>种偏见</a:t>
            </a:r>
            <a:endParaRPr kumimoji="0" lang="en-US" sz="44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icrosoft JhengHei" pitchFamily="34" charset="-120"/>
              <a:ea typeface="Microsoft JhengHei" pitchFamily="34" charset="-120"/>
              <a:cs typeface="+mj-cs"/>
            </a:endParaRPr>
          </a:p>
        </p:txBody>
      </p:sp>
      <p:pic>
        <p:nvPicPr>
          <p:cNvPr id="6146" name="Picture 2" descr="https://encrypted-tbn3.gstatic.com/images?q=tbn:ANd9GcQKo7T9ZIyPv695ljR1cD5Us0HjNY-FA8ho-93zJv2WLwrNim_abw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22270" r="22270"/>
          <a:stretch>
            <a:fillRect/>
          </a:stretch>
        </p:blipFill>
        <p:spPr bwMode="auto">
          <a:xfrm>
            <a:off x="228600" y="1643063"/>
            <a:ext cx="27432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28600" y="5445224"/>
            <a:ext cx="2759224" cy="928464"/>
          </a:xfrm>
        </p:spPr>
        <p:txBody>
          <a:bodyPr/>
          <a:lstStyle>
            <a:extLst/>
          </a:lstStyle>
          <a:p>
            <a:pPr algn="ctr"/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物质上的偏见</a:t>
            </a:r>
            <a:endParaRPr lang="en-US" sz="2800" b="1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8" name="Rectangle 1"/>
          <p:cNvSpPr txBox="1">
            <a:spLocks/>
          </p:cNvSpPr>
          <p:nvPr/>
        </p:nvSpPr>
        <p:spPr>
          <a:xfrm>
            <a:off x="251520" y="422176"/>
            <a:ext cx="7781730" cy="99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j-cs"/>
              </a:rPr>
              <a:t>错过了。。。因</a:t>
            </a:r>
            <a:r>
              <a:rPr kumimoji="0" lang="en-US" altLang="zh-CN" sz="4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j-cs"/>
              </a:rPr>
              <a:t>3</a:t>
            </a:r>
            <a:r>
              <a:rPr kumimoji="0" lang="zh-CN" altLang="en-US" sz="4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j-cs"/>
              </a:rPr>
              <a:t>种偏见</a:t>
            </a:r>
            <a:endParaRPr kumimoji="0" lang="en-US" sz="44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icrosoft JhengHei" pitchFamily="34" charset="-120"/>
              <a:ea typeface="Microsoft JhengHei" pitchFamily="34" charset="-120"/>
              <a:cs typeface="+mj-cs"/>
            </a:endParaRPr>
          </a:p>
        </p:txBody>
      </p:sp>
      <p:pic>
        <p:nvPicPr>
          <p:cNvPr id="6150" name="Picture 6" descr="http://blogs.hightechhigh.org/graceshefcik/files/2013/03/materlism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l="2500" r="2500"/>
          <a:stretch>
            <a:fillRect/>
          </a:stretch>
        </p:blipFill>
        <p:spPr bwMode="auto">
          <a:xfrm>
            <a:off x="251520" y="1628800"/>
            <a:ext cx="2743200" cy="3657600"/>
          </a:xfrm>
          <a:prstGeom prst="rect">
            <a:avLst/>
          </a:prstGeom>
          <a:noFill/>
        </p:spPr>
      </p:pic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81496" y="1628800"/>
            <a:ext cx="5710984" cy="3672408"/>
          </a:xfrm>
          <a:solidFill>
            <a:schemeClr val="bg1">
              <a:lumMod val="85000"/>
              <a:lumOff val="15000"/>
            </a:schemeClr>
          </a:solidFill>
          <a:ln w="28575">
            <a:solidFill>
              <a:schemeClr val="tx1"/>
            </a:solidFill>
          </a:ln>
        </p:spPr>
        <p:txBody>
          <a:bodyPr/>
          <a:lstStyle>
            <a:extLst/>
          </a:lstStyle>
          <a:p>
            <a:pPr>
              <a:spcAft>
                <a:spcPts val="1200"/>
              </a:spcAft>
            </a:pPr>
            <a:r>
              <a:rPr lang="en-US" sz="2800" b="1" dirty="0" smtClean="0">
                <a:latin typeface="Microsoft JhengHei" pitchFamily="34" charset="-120"/>
                <a:ea typeface="Microsoft JhengHei" pitchFamily="34" charset="-120"/>
              </a:rPr>
              <a:t>V</a:t>
            </a:r>
            <a:r>
              <a:rPr lang="en-US" altLang="zh-CN" sz="2800" b="1" dirty="0" smtClean="0">
                <a:latin typeface="Microsoft JhengHei" pitchFamily="34" charset="-120"/>
                <a:ea typeface="Microsoft JhengHei" pitchFamily="34" charset="-120"/>
              </a:rPr>
              <a:t>11</a:t>
            </a:r>
            <a:r>
              <a:rPr lang="en-US" sz="2800" b="1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 先生没有打水的器具，井又深，你从那里得活水呢？</a:t>
            </a:r>
            <a:endParaRPr lang="en-US" altLang="zh-CN" sz="2800" b="1" dirty="0" smtClean="0">
              <a:latin typeface="Microsoft JhengHei" pitchFamily="34" charset="-120"/>
              <a:ea typeface="Microsoft JhengHei" pitchFamily="34" charset="-120"/>
            </a:endParaRPr>
          </a:p>
          <a:p>
            <a:pPr>
              <a:spcAft>
                <a:spcPts val="1200"/>
              </a:spcAft>
            </a:pP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约翰</a:t>
            </a:r>
            <a:r>
              <a:rPr lang="en-US" altLang="zh-CN" sz="2800" b="1" dirty="0" smtClean="0">
                <a:latin typeface="Microsoft JhengHei" pitchFamily="34" charset="-120"/>
                <a:ea typeface="Microsoft JhengHei" pitchFamily="34" charset="-120"/>
              </a:rPr>
              <a:t>7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：</a:t>
            </a:r>
            <a:r>
              <a:rPr lang="en-US" altLang="zh-CN" sz="2800" b="1" dirty="0" smtClean="0">
                <a:latin typeface="Microsoft JhengHei" pitchFamily="34" charset="-120"/>
                <a:ea typeface="Microsoft JhengHei" pitchFamily="34" charset="-120"/>
              </a:rPr>
              <a:t>37-38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  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人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若渴了，可以到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我这里来喝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，信我的人，就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如经上所说，从他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腹中要流出活水的江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河来</a:t>
            </a:r>
            <a:endParaRPr lang="en-US" altLang="en-US" sz="2800" b="1" dirty="0">
              <a:latin typeface="Microsoft JhengHei" pitchFamily="34" charset="-120"/>
              <a:ea typeface="Microsoft JhengHei" pitchFamily="34" charset="-12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28600" y="5445224"/>
            <a:ext cx="2759224" cy="928464"/>
          </a:xfrm>
        </p:spPr>
        <p:txBody>
          <a:bodyPr/>
          <a:lstStyle>
            <a:extLst/>
          </a:lstStyle>
          <a:p>
            <a:pPr algn="ctr"/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传统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上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的偏见</a:t>
            </a:r>
            <a:endParaRPr lang="en-US" sz="2800" b="1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8" name="Rectangle 1"/>
          <p:cNvSpPr txBox="1">
            <a:spLocks/>
          </p:cNvSpPr>
          <p:nvPr/>
        </p:nvSpPr>
        <p:spPr>
          <a:xfrm>
            <a:off x="251520" y="422176"/>
            <a:ext cx="7781730" cy="99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j-cs"/>
              </a:rPr>
              <a:t>错过了。。。因</a:t>
            </a:r>
            <a:r>
              <a:rPr kumimoji="0" lang="en-US" altLang="zh-CN" sz="4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j-cs"/>
              </a:rPr>
              <a:t>3</a:t>
            </a:r>
            <a:r>
              <a:rPr kumimoji="0" lang="zh-CN" altLang="en-US" sz="4400" b="1" i="0" u="none" strike="noStrike" kern="0" cap="all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Microsoft JhengHei" pitchFamily="34" charset="-120"/>
                <a:ea typeface="Microsoft JhengHei" pitchFamily="34" charset="-120"/>
                <a:cs typeface="+mj-cs"/>
              </a:rPr>
              <a:t>种偏见</a:t>
            </a:r>
            <a:endParaRPr kumimoji="0" lang="en-US" sz="4400" b="1" i="0" u="none" strike="noStrike" kern="0" cap="all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Microsoft JhengHei" pitchFamily="34" charset="-120"/>
              <a:ea typeface="Microsoft JhengHei" pitchFamily="34" charset="-120"/>
              <a:cs typeface="+mj-cs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181496" y="1628800"/>
            <a:ext cx="5710984" cy="3672408"/>
          </a:xfrm>
          <a:solidFill>
            <a:schemeClr val="bg1">
              <a:lumMod val="85000"/>
              <a:lumOff val="15000"/>
            </a:schemeClr>
          </a:solidFill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>
            <a:extLst/>
          </a:lstStyle>
          <a:p>
            <a:pPr>
              <a:spcAft>
                <a:spcPts val="1200"/>
              </a:spcAft>
            </a:pPr>
            <a:r>
              <a:rPr lang="en-US" sz="2800" b="1" dirty="0" smtClean="0">
                <a:latin typeface="Microsoft JhengHei" pitchFamily="34" charset="-120"/>
                <a:ea typeface="Microsoft JhengHei" pitchFamily="34" charset="-120"/>
              </a:rPr>
              <a:t>V</a:t>
            </a:r>
            <a:r>
              <a:rPr lang="en-US" altLang="zh-CN" sz="2800" b="1" dirty="0" smtClean="0">
                <a:latin typeface="Microsoft JhengHei" pitchFamily="34" charset="-120"/>
                <a:ea typeface="Microsoft JhengHei" pitchFamily="34" charset="-120"/>
              </a:rPr>
              <a:t>12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  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我们祖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宗雅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各，将这井留给我们，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他自己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和儿子并牲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畜，也都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喝这井里的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水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，难道你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比他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大么</a:t>
            </a:r>
            <a:endParaRPr lang="en-US" altLang="zh-CN" sz="2800" b="1" dirty="0" smtClean="0">
              <a:latin typeface="Microsoft JhengHei" pitchFamily="34" charset="-120"/>
              <a:ea typeface="Microsoft JhengHei" pitchFamily="34" charset="-12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800" b="1" dirty="0" smtClean="0">
                <a:latin typeface="Microsoft JhengHei" pitchFamily="34" charset="-120"/>
                <a:ea typeface="Microsoft JhengHei" pitchFamily="34" charset="-120"/>
              </a:rPr>
              <a:t>V13-14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CN" altLang="en-US" sz="2800" b="1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凡</a:t>
            </a: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喝这水的，还要再</a:t>
            </a: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渴；</a:t>
            </a: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人若喝我所赐的</a:t>
            </a: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水就</a:t>
            </a: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永远不渴。我所</a:t>
            </a: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赐的水，要</a:t>
            </a: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在他</a:t>
            </a: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里头成为泉</a:t>
            </a: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源，直涌到 </a:t>
            </a: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永</a:t>
            </a:r>
            <a:r>
              <a:rPr lang="zh-CN" altLang="en-US" sz="2800" dirty="0" smtClean="0">
                <a:latin typeface="Microsoft YaHei" pitchFamily="34" charset="-122"/>
                <a:ea typeface="Microsoft YaHei" pitchFamily="34" charset="-122"/>
              </a:rPr>
              <a:t>生。”</a:t>
            </a:r>
          </a:p>
          <a:p>
            <a:pPr>
              <a:spcAft>
                <a:spcPts val="1200"/>
              </a:spcAft>
            </a:pPr>
            <a:endParaRPr lang="en-US" altLang="en-US" sz="2800" b="1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7" name="Picture 8" descr="https://encrypted-tbn0.gstatic.com/images?q=tbn:ANd9GcQOWMud0I_VdCWkbM4nlr42cg_hKhDx5KDD7oSl9XX6_TQ0u0tBgw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/>
          <a:srcRect l="31250" r="31250"/>
          <a:stretch>
            <a:fillRect/>
          </a:stretch>
        </p:blipFill>
        <p:spPr bwMode="auto">
          <a:xfrm>
            <a:off x="179512" y="1643063"/>
            <a:ext cx="2743200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07704" y="2996952"/>
            <a:ext cx="6552728" cy="3456384"/>
          </a:xfrm>
          <a:prstGeom prst="rect">
            <a:avLst/>
          </a:prstGeom>
          <a:solidFill>
            <a:schemeClr val="bg2">
              <a:alpha val="63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algn="ctr"/>
            <a:r>
              <a:rPr lang="zh-CN" altLang="en-US" sz="3200" b="1" dirty="0" smtClean="0">
                <a:solidFill>
                  <a:srgbClr val="00FF00"/>
                </a:solidFill>
                <a:latin typeface="Microsoft JhengHei" pitchFamily="34" charset="-120"/>
                <a:ea typeface="Microsoft JhengHei" pitchFamily="34" charset="-120"/>
              </a:rPr>
              <a:t>水罐子</a:t>
            </a:r>
            <a:r>
              <a:rPr lang="zh-CN" altLang="en-US" sz="32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表征追求人生满足的工具</a:t>
            </a:r>
            <a:r>
              <a:rPr lang="zh-CN" altLang="en-US" sz="32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。</a:t>
            </a:r>
            <a:r>
              <a:rPr lang="zh-CN" altLang="en-US" sz="32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她那空虚的心灵</a:t>
            </a:r>
            <a:r>
              <a:rPr lang="zh-CN" altLang="en-US" sz="32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，</a:t>
            </a:r>
            <a:r>
              <a:rPr lang="zh-CN" altLang="en-US" sz="32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已因遇见耶稣</a:t>
            </a:r>
            <a:r>
              <a:rPr lang="zh-CN" altLang="en-US" sz="32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，</a:t>
            </a:r>
            <a:r>
              <a:rPr lang="zh-CN" altLang="en-US" sz="32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而得着满足喜</a:t>
            </a:r>
            <a:r>
              <a:rPr lang="zh-CN" altLang="en-US" sz="32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乐。有了耶稣所赐的平安，比有今世的财富更宝贵。</a:t>
            </a:r>
            <a:endParaRPr lang="en-SG" sz="3200" b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3" name="Picture 2" descr="Vintage Water Bucket At Well Royalty Free Stock Photos - Image: 11660338"/>
          <p:cNvPicPr>
            <a:picLocks noChangeAspect="1" noChangeArrowheads="1"/>
          </p:cNvPicPr>
          <p:nvPr/>
        </p:nvPicPr>
        <p:blipFill>
          <a:blip r:embed="rId4" cstate="print"/>
          <a:srcRect t="13333" b="13333"/>
          <a:stretch>
            <a:fillRect/>
          </a:stretch>
        </p:blipFill>
        <p:spPr bwMode="auto">
          <a:xfrm>
            <a:off x="323528" y="260648"/>
            <a:ext cx="2808312" cy="30243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lnews.org/wp-content/uploads/2013/11/Comedy-and-Tragedy-Masks.jpe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29287" r="29287"/>
          <a:stretch>
            <a:fillRect/>
          </a:stretch>
        </p:blipFill>
        <p:spPr bwMode="auto">
          <a:xfrm>
            <a:off x="304800" y="573088"/>
            <a:ext cx="1890713" cy="2783904"/>
          </a:xfrm>
          <a:prstGeom prst="rect">
            <a:avLst/>
          </a:prstGeom>
          <a:noFill/>
        </p:spPr>
      </p:pic>
      <p:pic>
        <p:nvPicPr>
          <p:cNvPr id="8202" name="Picture 10" descr="http://www.diabetes.co.uk/images/article_images/telling-peo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48680"/>
            <a:ext cx="2016224" cy="2866104"/>
          </a:xfrm>
          <a:prstGeom prst="rect">
            <a:avLst/>
          </a:prstGeom>
          <a:noFill/>
        </p:spPr>
      </p:pic>
      <p:pic>
        <p:nvPicPr>
          <p:cNvPr id="8200" name="Picture 8" descr="http://4.bp.blogspot.com/-A_V8TN0RmDI/Tos-yfpBWvI/AAAAAAAAAEA/eSRM4f3VJyw/s1600/Proclaiming+Truth+Squa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76672"/>
            <a:ext cx="2016223" cy="2931410"/>
          </a:xfrm>
          <a:prstGeom prst="rect">
            <a:avLst/>
          </a:prstGeom>
          <a:noFill/>
        </p:spPr>
      </p:pic>
      <p:pic>
        <p:nvPicPr>
          <p:cNvPr id="8198" name="Picture 6" descr="http://advancedlifeskills.com/blog/wp-content/uploads/2010/10/True-Self-Connectio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67439" y="532351"/>
            <a:ext cx="2088232" cy="2850608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1520" y="3645024"/>
            <a:ext cx="2123728" cy="2952328"/>
          </a:xfrm>
        </p:spPr>
        <p:txBody>
          <a:bodyPr anchor="t"/>
          <a:lstStyle>
            <a:extLst/>
          </a:lstStyle>
          <a:p>
            <a:pPr algn="ctr"/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开始时是被逼面对她自己的真面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目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algn="ctr"/>
            <a:endParaRPr lang="en-US" sz="1200" dirty="0" smtClean="0">
              <a:latin typeface="Microsoft JhengHei" pitchFamily="34" charset="-120"/>
              <a:ea typeface="Microsoft JhengHei" pitchFamily="34" charset="-120"/>
            </a:endParaRPr>
          </a:p>
          <a:p>
            <a:pPr algn="ctr"/>
            <a:r>
              <a:rPr lang="zh-CN" altLang="en-US" sz="2400" u="sng" dirty="0" smtClean="0">
                <a:latin typeface="Microsoft JhengHei" pitchFamily="34" charset="-120"/>
                <a:ea typeface="Microsoft JhengHei" pitchFamily="34" charset="-120"/>
              </a:rPr>
              <a:t>路加</a:t>
            </a:r>
            <a:r>
              <a:rPr lang="en-US" altLang="zh-CN" sz="2400" u="sng" dirty="0" smtClean="0">
                <a:latin typeface="Microsoft JhengHei" pitchFamily="34" charset="-120"/>
                <a:ea typeface="Microsoft JhengHei" pitchFamily="34" charset="-120"/>
              </a:rPr>
              <a:t>5</a:t>
            </a:r>
            <a:r>
              <a:rPr lang="zh-CN" altLang="en-US" sz="2400" u="sng" dirty="0" smtClean="0">
                <a:latin typeface="Microsoft JhengHei" pitchFamily="34" charset="-120"/>
                <a:ea typeface="Microsoft JhengHei" pitchFamily="34" charset="-120"/>
              </a:rPr>
              <a:t>：</a:t>
            </a:r>
            <a:r>
              <a:rPr lang="en-US" altLang="zh-CN" sz="2400" u="sng" dirty="0" smtClean="0">
                <a:latin typeface="Microsoft JhengHei" pitchFamily="34" charset="-120"/>
                <a:ea typeface="Microsoft JhengHei" pitchFamily="34" charset="-120"/>
              </a:rPr>
              <a:t>8</a:t>
            </a:r>
          </a:p>
          <a:p>
            <a:pPr algn="ctr"/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主啊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，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离开我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，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我是个罪人</a:t>
            </a:r>
            <a:endParaRPr lang="en-US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algn="ctr"/>
            <a:endParaRPr lang="en-US" sz="2400" dirty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483768" y="3645024"/>
            <a:ext cx="2016224" cy="3024336"/>
          </a:xfrm>
          <a:prstGeom prst="rect">
            <a:avLst/>
          </a:prstGeom>
        </p:spPr>
        <p:txBody>
          <a:bodyPr tIns="91440" bIns="91440" anchor="t" anchorCtr="0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因基督能看透她的心而大感惊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奇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 smtClean="0">
              <a:solidFill>
                <a:srgbClr val="FFFF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诗篇</a:t>
            </a:r>
            <a:r>
              <a:rPr kumimoji="0" lang="en-US" altLang="zh-CN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139</a:t>
            </a:r>
            <a:r>
              <a:rPr kumimoji="0" lang="zh-CN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  <a:r>
              <a:rPr kumimoji="0" lang="en-US" altLang="zh-CN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kern="0" dirty="0" smtClean="0">
                <a:solidFill>
                  <a:srgbClr val="FFFF00"/>
                </a:solidFill>
                <a:latin typeface="Microsoft JhengHei" pitchFamily="34" charset="-120"/>
                <a:ea typeface="Microsoft JhengHei" pitchFamily="34" charset="-120"/>
              </a:rPr>
              <a:t>你从远处知道我的意念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JhengHei" pitchFamily="34" charset="-120"/>
              <a:ea typeface="Microsoft JhengHei" pitchFamily="34" charset="-120"/>
              <a:cs typeface="+mn-cs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716016" y="3645024"/>
            <a:ext cx="2016224" cy="3024336"/>
          </a:xfrm>
          <a:prstGeom prst="rect">
            <a:avLst/>
          </a:prstGeom>
        </p:spPr>
        <p:txBody>
          <a:bodyPr tIns="91440" bIns="91440" anchor="t" anchorCtr="0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kern="0" dirty="0" smtClean="0">
                <a:latin typeface="Microsoft JhengHei" pitchFamily="34" charset="-120"/>
                <a:ea typeface="Microsoft JhengHei" pitchFamily="34" charset="-120"/>
              </a:rPr>
              <a:t>第一本能就是要分享她的发</a:t>
            </a:r>
            <a:r>
              <a:rPr lang="zh-CN" altLang="en-US" sz="2400" kern="0" dirty="0" smtClean="0">
                <a:latin typeface="Microsoft JhengHei" pitchFamily="34" charset="-120"/>
                <a:ea typeface="Microsoft JhengHei" pitchFamily="34" charset="-120"/>
              </a:rPr>
              <a:t>现</a:t>
            </a:r>
            <a:endParaRPr lang="en-US" altLang="zh-CN" sz="2400" kern="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马太</a:t>
            </a:r>
            <a:r>
              <a:rPr kumimoji="0" lang="en-US" altLang="zh-CN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13</a:t>
            </a:r>
            <a:r>
              <a:rPr kumimoji="0" lang="zh-CN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  <a:r>
              <a:rPr kumimoji="0" lang="en-US" altLang="zh-CN" sz="24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46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kern="0" dirty="0" smtClean="0">
                <a:latin typeface="Microsoft JhengHei" pitchFamily="34" charset="-120"/>
                <a:ea typeface="Microsoft JhengHei" pitchFamily="34" charset="-120"/>
              </a:rPr>
              <a:t>就去变卖他一切所有，买了这颗珠子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JhengHei" pitchFamily="34" charset="-120"/>
              <a:ea typeface="Microsoft JhengHei" pitchFamily="34" charset="-120"/>
              <a:cs typeface="+mn-cs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948264" y="3645024"/>
            <a:ext cx="2016224" cy="3024336"/>
          </a:xfrm>
          <a:prstGeom prst="rect">
            <a:avLst/>
          </a:prstGeom>
        </p:spPr>
        <p:txBody>
          <a:bodyPr tIns="91440" bIns="91440" anchor="t" anchorCtr="0">
            <a:no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愿告诉别人的愿望就除去她心里的羞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耻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 smtClean="0">
              <a:solidFill>
                <a:srgbClr val="FFFF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罗马</a:t>
            </a:r>
            <a:r>
              <a:rPr kumimoji="0" lang="en-US" altLang="zh-CN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1</a:t>
            </a:r>
            <a:r>
              <a:rPr kumimoji="0" lang="zh-CN" alt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：</a:t>
            </a:r>
            <a:r>
              <a:rPr kumimoji="0" lang="en-US" altLang="zh-CN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kern="0" dirty="0" smtClean="0">
                <a:solidFill>
                  <a:srgbClr val="FFFF00"/>
                </a:solidFill>
                <a:latin typeface="Microsoft JhengHei" pitchFamily="34" charset="-120"/>
                <a:ea typeface="Microsoft JhengHei" pitchFamily="34" charset="-120"/>
              </a:rPr>
              <a:t>我不以福音</a:t>
            </a:r>
            <a:r>
              <a:rPr lang="zh-CN" altLang="en-US" sz="2400" kern="0" dirty="0" smtClean="0">
                <a:solidFill>
                  <a:srgbClr val="FFFF00"/>
                </a:solidFill>
                <a:latin typeface="Microsoft JhengHei" pitchFamily="34" charset="-120"/>
                <a:ea typeface="Microsoft JhengHei" pitchFamily="34" charset="-120"/>
              </a:rPr>
              <a:t>为耻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JhengHei" pitchFamily="34" charset="-120"/>
              <a:ea typeface="Microsoft JhengHei" pitchFamily="34" charset="-12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http://3.bp.blogspot.com/-XYZ1ZXGh38g/TrdhPhXxu5I/AAAAAAAABYw/sptHHJKvmo8/s1600/repentance-cross.113202151_std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/>
          <a:srcRect t="5556" b="5556"/>
          <a:stretch>
            <a:fillRect/>
          </a:stretch>
        </p:blipFill>
        <p:spPr bwMode="auto">
          <a:xfrm>
            <a:off x="426720" y="548680"/>
            <a:ext cx="4065912" cy="5832648"/>
          </a:xfrm>
          <a:prstGeom prst="rect">
            <a:avLst/>
          </a:prstGeom>
          <a:noFill/>
        </p:spPr>
      </p:pic>
      <p:sp>
        <p:nvSpPr>
          <p:cNvPr id="13" name="Text Placeholder 10"/>
          <p:cNvSpPr txBox="1">
            <a:spLocks/>
          </p:cNvSpPr>
          <p:nvPr/>
        </p:nvSpPr>
        <p:spPr>
          <a:xfrm>
            <a:off x="4716016" y="604922"/>
            <a:ext cx="4176464" cy="58326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28575" cap="sq" cmpd="sng" algn="ctr">
            <a:solidFill>
              <a:schemeClr val="tx1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t">
            <a:normAutofit/>
          </a:bodyPr>
          <a:lstStyle>
            <a:extLst/>
          </a:lstStyle>
          <a:p>
            <a:pPr marL="9525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FFFF00"/>
                </a:solidFill>
                <a:latin typeface="Microsoft JhengHei" pitchFamily="34" charset="-120"/>
                <a:ea typeface="Microsoft JhengHei" pitchFamily="34" charset="-120"/>
              </a:rPr>
              <a:t>1</a:t>
            </a:r>
            <a:r>
              <a:rPr lang="zh-CN" altLang="en-US" sz="2800" b="1" kern="0" dirty="0" smtClean="0">
                <a:solidFill>
                  <a:srgbClr val="FFFF00"/>
                </a:solidFill>
                <a:latin typeface="Microsoft JhengHei" pitchFamily="34" charset="-120"/>
                <a:ea typeface="Microsoft JhengHei" pitchFamily="34" charset="-120"/>
              </a:rPr>
              <a:t>。我们需要认罪，倒空</a:t>
            </a:r>
            <a:endParaRPr lang="en-US" altLang="zh-CN" sz="2800" b="1" kern="0" dirty="0" smtClean="0">
              <a:solidFill>
                <a:srgbClr val="FFFF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9525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361950" marR="0" lvl="0" indent="-2667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认罪必须要具体，圣灵光照，每件罪彻底认清</a:t>
            </a:r>
            <a:endParaRPr lang="en-US" altLang="zh-CN" sz="2800" kern="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361950" marR="0" lvl="0" indent="-2667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真知道神的恩召和恩赐是神的爱子（约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3:16)</a:t>
            </a:r>
          </a:p>
          <a:p>
            <a:pPr marL="361950" marR="0" lvl="0" indent="-2667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耶稣</a:t>
            </a:r>
            <a:r>
              <a:rPr lang="en-US" altLang="zh-CN" sz="2800" kern="0" dirty="0" smtClean="0">
                <a:latin typeface="Microsoft JhengHei" pitchFamily="34" charset="-120"/>
                <a:ea typeface="Microsoft JhengHei" pitchFamily="34" charset="-120"/>
              </a:rPr>
              <a:t>…</a:t>
            </a: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神的儿子</a:t>
            </a:r>
            <a:r>
              <a:rPr lang="en-US" altLang="zh-CN" sz="2800" kern="0" dirty="0" smtClean="0">
                <a:latin typeface="Microsoft JhengHei" pitchFamily="34" charset="-120"/>
                <a:ea typeface="Microsoft JhengHei" pitchFamily="34" charset="-120"/>
              </a:rPr>
              <a:t>…</a:t>
            </a: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因他</a:t>
            </a: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祂的名得生命（约一</a:t>
            </a:r>
            <a:r>
              <a:rPr lang="en-US" altLang="zh-CN" sz="2800" kern="0" dirty="0" smtClean="0">
                <a:latin typeface="Microsoft JhengHei" pitchFamily="34" charset="-120"/>
                <a:ea typeface="Microsoft JhengHei" pitchFamily="34" charset="-120"/>
              </a:rPr>
              <a:t>5</a:t>
            </a: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：</a:t>
            </a:r>
            <a:r>
              <a:rPr lang="en-US" altLang="zh-CN" sz="2800" kern="0" dirty="0" smtClean="0">
                <a:latin typeface="Microsoft JhengHei" pitchFamily="34" charset="-120"/>
                <a:ea typeface="Microsoft JhengHei" pitchFamily="34" charset="-120"/>
              </a:rPr>
              <a:t>10-13</a:t>
            </a: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）</a:t>
            </a:r>
            <a:endParaRPr lang="en-US" altLang="zh-CN" sz="2800" kern="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361950" marR="0" lvl="0" indent="-2667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祂</a:t>
            </a: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是生命的源头</a:t>
            </a: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，</a:t>
            </a: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是乐河的</a:t>
            </a: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水（诗</a:t>
            </a:r>
            <a:r>
              <a:rPr lang="en-US" altLang="zh-CN" sz="2800" kern="0" dirty="0" smtClean="0">
                <a:latin typeface="Microsoft JhengHei" pitchFamily="34" charset="-120"/>
                <a:ea typeface="Microsoft JhengHei" pitchFamily="34" charset="-120"/>
              </a:rPr>
              <a:t>36</a:t>
            </a: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：</a:t>
            </a:r>
            <a:r>
              <a:rPr lang="en-US" altLang="zh-CN" sz="2800" kern="0" dirty="0" smtClean="0">
                <a:latin typeface="Microsoft JhengHei" pitchFamily="34" charset="-120"/>
                <a:ea typeface="Microsoft JhengHei" pitchFamily="34" charset="-120"/>
              </a:rPr>
              <a:t>8-9</a:t>
            </a: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）</a:t>
            </a:r>
            <a:endParaRPr kumimoji="0" lang="zh-CN" altLang="en-US" sz="2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marL="0" marR="0" lvl="0" indent="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JhengHei" pitchFamily="34" charset="-120"/>
              <a:ea typeface="Microsoft JhengHei" pitchFamily="34" charset="-12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 txBox="1">
            <a:spLocks/>
          </p:cNvSpPr>
          <p:nvPr/>
        </p:nvSpPr>
        <p:spPr>
          <a:xfrm>
            <a:off x="4716016" y="604922"/>
            <a:ext cx="4176464" cy="58326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28575" cap="sq" cmpd="sng" algn="ctr">
            <a:solidFill>
              <a:schemeClr val="tx1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t">
            <a:normAutofit/>
          </a:bodyPr>
          <a:lstStyle>
            <a:extLst/>
          </a:lstStyle>
          <a:p>
            <a:pPr marL="9525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FFFF00"/>
                </a:solidFill>
                <a:latin typeface="Microsoft JhengHei" pitchFamily="34" charset="-120"/>
                <a:ea typeface="Microsoft JhengHei" pitchFamily="34" charset="-120"/>
              </a:rPr>
              <a:t>2</a:t>
            </a:r>
            <a:r>
              <a:rPr lang="zh-CN" altLang="en-US" sz="2800" b="1" kern="0" dirty="0" smtClean="0">
                <a:solidFill>
                  <a:srgbClr val="FFFF00"/>
                </a:solidFill>
                <a:latin typeface="Microsoft JhengHei" pitchFamily="34" charset="-120"/>
                <a:ea typeface="Microsoft JhengHei" pitchFamily="34" charset="-120"/>
              </a:rPr>
              <a:t>。要有渴慕主的心</a:t>
            </a:r>
            <a:endParaRPr lang="en-US" altLang="zh-CN" sz="2800" b="1" kern="0" dirty="0" smtClean="0">
              <a:solidFill>
                <a:srgbClr val="FFFF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9525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361950" marR="0" lvl="0" indent="-2667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耶稣所应许的祝福都会说：“到我这里来的“</a:t>
            </a:r>
            <a:endParaRPr lang="en-US" altLang="zh-CN" sz="2800" kern="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361950" marR="0" lvl="0" indent="-2667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饥渴慕义的人有福了；因为他们必得饱足（太</a:t>
            </a: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icrosoft JhengHei" pitchFamily="34" charset="-120"/>
                <a:ea typeface="Microsoft JhengHei" pitchFamily="34" charset="-120"/>
                <a:cs typeface="+mn-cs"/>
              </a:rPr>
              <a:t>5:6)</a:t>
            </a:r>
          </a:p>
          <a:p>
            <a:pPr marL="361950" marR="0" lvl="0" indent="-2667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我们的心不得安宁</a:t>
            </a: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，</a:t>
            </a: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直至安定在你里面</a:t>
            </a: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（奥古斯丁）</a:t>
            </a:r>
            <a:endParaRPr lang="en-US" altLang="zh-CN" sz="2800" kern="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0" marR="0" lvl="0" indent="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JhengHei" pitchFamily="34" charset="-120"/>
              <a:ea typeface="Microsoft JhengHei" pitchFamily="34" charset="-120"/>
              <a:cs typeface="+mn-cs"/>
            </a:endParaRPr>
          </a:p>
        </p:txBody>
      </p:sp>
      <p:pic>
        <p:nvPicPr>
          <p:cNvPr id="62466" name="Picture 2" descr="http://followingtolead.com/ktewpsite/wp-content/uploads/306506409_368d7e3549_z-570x427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/>
          <a:srcRect l="21908" r="21908"/>
          <a:stretch>
            <a:fillRect/>
          </a:stretch>
        </p:blipFill>
        <p:spPr bwMode="auto">
          <a:xfrm>
            <a:off x="251520" y="548680"/>
            <a:ext cx="4241676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0"/>
          <p:cNvSpPr txBox="1">
            <a:spLocks/>
          </p:cNvSpPr>
          <p:nvPr/>
        </p:nvSpPr>
        <p:spPr>
          <a:xfrm>
            <a:off x="4716016" y="604922"/>
            <a:ext cx="4176464" cy="583264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28575" cap="sq" cmpd="sng" algn="ctr">
            <a:solidFill>
              <a:schemeClr val="tx1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t">
            <a:normAutofit/>
          </a:bodyPr>
          <a:lstStyle>
            <a:extLst/>
          </a:lstStyle>
          <a:p>
            <a:pPr marL="725488" marR="0" lvl="0" indent="-63023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FFFF00"/>
                </a:solidFill>
                <a:latin typeface="Microsoft JhengHei" pitchFamily="34" charset="-120"/>
                <a:ea typeface="Microsoft JhengHei" pitchFamily="34" charset="-120"/>
              </a:rPr>
              <a:t>3</a:t>
            </a:r>
            <a:r>
              <a:rPr lang="zh-CN" altLang="en-US" sz="2800" b="1" kern="0" dirty="0" smtClean="0">
                <a:solidFill>
                  <a:srgbClr val="FFFF00"/>
                </a:solidFill>
                <a:latin typeface="Microsoft JhengHei" pitchFamily="34" charset="-120"/>
                <a:ea typeface="Microsoft JhengHei" pitchFamily="34" charset="-120"/>
              </a:rPr>
              <a:t>。必须让活水在你身上流通</a:t>
            </a:r>
            <a:endParaRPr lang="en-US" altLang="zh-CN" sz="2800" b="1" kern="0" dirty="0" smtClean="0">
              <a:solidFill>
                <a:srgbClr val="FFFF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marL="95250"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JhengHei" pitchFamily="34" charset="-120"/>
              <a:ea typeface="Microsoft JhengHei" pitchFamily="34" charset="-120"/>
              <a:cs typeface="+mn-cs"/>
            </a:endParaRPr>
          </a:p>
          <a:p>
            <a:pPr marL="361950" marR="0" lvl="0" indent="-2667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 一口好的井必须有活水泉；越用它，水就越多涌出来</a:t>
            </a:r>
            <a:endParaRPr lang="en-US" altLang="zh-CN" sz="2800" kern="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361950" marR="0" lvl="0" indent="-2667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zh-CN" altLang="en-US" sz="2800" kern="0" dirty="0" smtClean="0">
                <a:latin typeface="Microsoft JhengHei" pitchFamily="34" charset="-120"/>
                <a:ea typeface="Microsoft JhengHei" pitchFamily="34" charset="-120"/>
              </a:rPr>
              <a:t>圣灵的活水成为江河：常常宣讲福音，在教会中服事主</a:t>
            </a:r>
            <a:endParaRPr lang="en-US" altLang="zh-CN" sz="2800" kern="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361950" marR="0" lvl="0" indent="-2667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800" kern="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0" marR="0" lvl="0" indent="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JhengHei" pitchFamily="34" charset="-120"/>
              <a:ea typeface="Microsoft JhengHei" pitchFamily="34" charset="-120"/>
              <a:cs typeface="+mn-cs"/>
            </a:endParaRPr>
          </a:p>
        </p:txBody>
      </p:sp>
      <p:pic>
        <p:nvPicPr>
          <p:cNvPr id="64514" name="Picture 2" descr="http://hischarisisenough.files.wordpress.com/2012/05/holy-spirit-best-best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print"/>
          <a:srcRect l="27131" r="27131"/>
          <a:stretch>
            <a:fillRect/>
          </a:stretch>
        </p:blipFill>
        <p:spPr bwMode="auto">
          <a:xfrm>
            <a:off x="427038" y="549275"/>
            <a:ext cx="4000500" cy="59039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07704" y="2996952"/>
            <a:ext cx="6552728" cy="3456384"/>
          </a:xfrm>
          <a:prstGeom prst="rect">
            <a:avLst/>
          </a:prstGeom>
          <a:solidFill>
            <a:schemeClr val="bg2">
              <a:alpha val="63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 smtClean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algn="ctr"/>
            <a:r>
              <a:rPr lang="zh-CN" altLang="en-US" sz="4000" b="1" dirty="0" smtClean="0">
                <a:solidFill>
                  <a:srgbClr val="00FF00"/>
                </a:solidFill>
                <a:latin typeface="Microsoft JhengHei" pitchFamily="34" charset="-120"/>
                <a:ea typeface="Microsoft JhengHei" pitchFamily="34" charset="-120"/>
              </a:rPr>
              <a:t>耶稣</a:t>
            </a:r>
            <a:r>
              <a:rPr lang="zh-CN" altLang="en-US" sz="4000" b="1" dirty="0" smtClean="0">
                <a:solidFill>
                  <a:srgbClr val="00FF00"/>
                </a:solidFill>
                <a:latin typeface="Microsoft JhengHei" pitchFamily="34" charset="-120"/>
                <a:ea typeface="Microsoft JhengHei" pitchFamily="34" charset="-120"/>
              </a:rPr>
              <a:t>说（</a:t>
            </a:r>
            <a:r>
              <a:rPr lang="en-US" altLang="zh-CN" sz="4000" b="1" dirty="0" smtClean="0">
                <a:solidFill>
                  <a:srgbClr val="00FF00"/>
                </a:solidFill>
                <a:latin typeface="Microsoft JhengHei" pitchFamily="34" charset="-120"/>
                <a:ea typeface="Microsoft JhengHei" pitchFamily="34" charset="-120"/>
              </a:rPr>
              <a:t>4</a:t>
            </a:r>
            <a:r>
              <a:rPr lang="zh-CN" altLang="en-US" sz="4000" b="1" dirty="0" smtClean="0">
                <a:solidFill>
                  <a:srgbClr val="00FF00"/>
                </a:solidFill>
                <a:latin typeface="Microsoft JhengHei" pitchFamily="34" charset="-120"/>
                <a:ea typeface="Microsoft JhengHei" pitchFamily="34" charset="-120"/>
              </a:rPr>
              <a:t>：</a:t>
            </a:r>
            <a:r>
              <a:rPr lang="en-US" altLang="zh-CN" sz="4000" b="1" dirty="0" smtClean="0">
                <a:solidFill>
                  <a:srgbClr val="00FF00"/>
                </a:solidFill>
                <a:latin typeface="Microsoft JhengHei" pitchFamily="34" charset="-120"/>
                <a:ea typeface="Microsoft JhengHei" pitchFamily="34" charset="-120"/>
              </a:rPr>
              <a:t>14</a:t>
            </a:r>
            <a:r>
              <a:rPr lang="zh-CN" altLang="en-US" sz="4000" b="1" dirty="0" smtClean="0">
                <a:solidFill>
                  <a:srgbClr val="00FF00"/>
                </a:solidFill>
                <a:latin typeface="Microsoft JhengHei" pitchFamily="34" charset="-120"/>
                <a:ea typeface="Microsoft JhengHei" pitchFamily="34" charset="-120"/>
              </a:rPr>
              <a:t>）</a:t>
            </a:r>
            <a:endParaRPr lang="en-US" altLang="zh-CN" sz="4000" b="1" dirty="0" smtClean="0">
              <a:solidFill>
                <a:srgbClr val="00FF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algn="ctr"/>
            <a:endParaRPr lang="en-US" altLang="zh-CN" sz="2000" b="1" dirty="0" smtClean="0">
              <a:solidFill>
                <a:srgbClr val="00FF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algn="ctr"/>
            <a:r>
              <a:rPr lang="zh-CN" altLang="en-US" sz="4000" b="1" dirty="0" smtClean="0">
                <a:latin typeface="Microsoft JhengHei" pitchFamily="34" charset="-120"/>
                <a:ea typeface="Microsoft JhengHei" pitchFamily="34" charset="-120"/>
              </a:rPr>
              <a:t>我所赐的水，要在他里</a:t>
            </a:r>
            <a:r>
              <a:rPr lang="zh-CN" altLang="en-US" sz="4000" b="1" dirty="0" smtClean="0">
                <a:latin typeface="Microsoft JhengHei" pitchFamily="34" charset="-120"/>
                <a:ea typeface="Microsoft JhengHei" pitchFamily="34" charset="-120"/>
              </a:rPr>
              <a:t>头</a:t>
            </a:r>
            <a:endParaRPr lang="en-US" altLang="zh-CN" sz="4000" b="1" dirty="0" smtClean="0">
              <a:latin typeface="Microsoft JhengHei" pitchFamily="34" charset="-120"/>
              <a:ea typeface="Microsoft JhengHei" pitchFamily="34" charset="-120"/>
            </a:endParaRPr>
          </a:p>
          <a:p>
            <a:pPr algn="ctr"/>
            <a:r>
              <a:rPr lang="zh-CN" altLang="en-US" sz="4000" b="1" dirty="0" smtClean="0">
                <a:latin typeface="Microsoft JhengHei" pitchFamily="34" charset="-120"/>
                <a:ea typeface="Microsoft JhengHei" pitchFamily="34" charset="-120"/>
              </a:rPr>
              <a:t>成</a:t>
            </a:r>
            <a:r>
              <a:rPr lang="zh-CN" altLang="en-US" sz="4000" b="1" dirty="0" smtClean="0">
                <a:latin typeface="Microsoft JhengHei" pitchFamily="34" charset="-120"/>
                <a:ea typeface="Microsoft JhengHei" pitchFamily="34" charset="-120"/>
              </a:rPr>
              <a:t>为泉源，直涌到永生</a:t>
            </a:r>
            <a:endParaRPr lang="en-US" altLang="zh-CN" sz="4000" b="1" dirty="0" smtClean="0">
              <a:solidFill>
                <a:srgbClr val="00FF00"/>
              </a:solidFill>
              <a:latin typeface="Microsoft JhengHei" pitchFamily="34" charset="-120"/>
              <a:ea typeface="Microsoft JhengHei" pitchFamily="34" charset="-120"/>
            </a:endParaRPr>
          </a:p>
          <a:p>
            <a:pPr algn="ctr"/>
            <a:endParaRPr lang="en-SG" sz="4000" b="1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3" name="Picture 2" descr="Vintage Water Bucket At Well Royalty Free Stock Photos - Image: 11660338"/>
          <p:cNvPicPr>
            <a:picLocks noChangeAspect="1" noChangeArrowheads="1"/>
          </p:cNvPicPr>
          <p:nvPr/>
        </p:nvPicPr>
        <p:blipFill>
          <a:blip r:embed="rId4" cstate="print"/>
          <a:srcRect t="13333" b="13333"/>
          <a:stretch>
            <a:fillRect/>
          </a:stretch>
        </p:blipFill>
        <p:spPr bwMode="auto">
          <a:xfrm>
            <a:off x="323528" y="260648"/>
            <a:ext cx="2808312" cy="30243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2627784" y="332656"/>
            <a:ext cx="6264696" cy="6336704"/>
          </a:xfrm>
        </p:spPr>
        <p:txBody>
          <a:bodyPr anchor="t"/>
          <a:lstStyle>
            <a:extLst/>
          </a:lstStyle>
          <a:p>
            <a:pPr marL="514350" indent="-514350">
              <a:spcAft>
                <a:spcPts val="600"/>
              </a:spcAft>
              <a:buAutoNum type="arabicPlain" startAt="3"/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他就离了犹太、又往加利利去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  <a:buAutoNum type="arabicPlain" startAt="3"/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必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须经过撒玛利亚。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  <a:buAutoNum type="arabicPlain" startAt="3"/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于是到了撒玛利亚的一座城，名叫叙加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；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    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靠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近雅各给他儿子约瑟的那块地。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  <a:buAutoNum type="arabicPlain" startAt="6"/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在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那里有雅各井。耶稣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因走路困乏，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就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坐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      在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井旁；那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时约有午正。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  <a:buAutoNum type="arabicPlain" startAt="7"/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有一个撒玛利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亚的妇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人来打水。耶稣对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她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    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说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：“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请你给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我水喝。”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</a:pPr>
            <a:r>
              <a:rPr lang="en-US" altLang="zh-CN" sz="2400" dirty="0" smtClean="0">
                <a:latin typeface="Microsoft JhengHei" pitchFamily="34" charset="-120"/>
                <a:ea typeface="Microsoft JhengHei" pitchFamily="34" charset="-120"/>
              </a:rPr>
              <a:t>8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   那时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，门徒进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城买食物去了。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  <a:buAutoNum type="arabicPlain" startAt="9"/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撒玛利亚妇人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对他说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：“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你既是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犹太人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，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    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怎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么向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我一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个撒玛利亚妇人要水喝呢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？”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  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（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原来犹太人和撒玛利亚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人没有来往。）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467" y="2525995"/>
            <a:ext cx="15520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约翰</a:t>
            </a:r>
            <a:endParaRPr lang="en-US" altLang="zh-CN" sz="2800" b="1" dirty="0" smtClean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JhengHei" pitchFamily="34" charset="-120"/>
              <a:ea typeface="Microsoft JhengHei" pitchFamily="34" charset="-120"/>
            </a:endParaRPr>
          </a:p>
          <a:p>
            <a:pPr algn="ctr"/>
            <a:r>
              <a:rPr lang="en-US" altLang="zh-CN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4</a:t>
            </a:r>
            <a:r>
              <a:rPr lang="zh-CN" altLang="en-US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：</a:t>
            </a:r>
            <a:r>
              <a:rPr lang="en-US" altLang="zh-CN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3-30</a:t>
            </a:r>
            <a:endParaRPr lang="en-US" sz="2800" dirty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12290" name="Picture 2" descr="http://image.shutterstock.com/display_pic_with_logo/175351/175351,1214893252,1/stock-photo-water-well-14387101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20082" r="20082"/>
          <a:stretch>
            <a:fillRect/>
          </a:stretch>
        </p:blipFill>
        <p:spPr bwMode="auto">
          <a:xfrm>
            <a:off x="419100" y="3933825"/>
            <a:ext cx="1970088" cy="26193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2627784" y="332656"/>
            <a:ext cx="6264696" cy="6336704"/>
          </a:xfrm>
        </p:spPr>
        <p:txBody>
          <a:bodyPr anchor="t"/>
          <a:lstStyle>
            <a:extLst/>
          </a:lstStyle>
          <a:p>
            <a:pPr marL="514350" indent="-514350">
              <a:spcAft>
                <a:spcPts val="600"/>
              </a:spcAft>
              <a:buAutoNum type="arabicPlain" startAt="10"/>
              <a:defRPr/>
            </a:pP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耶稣回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答说，你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若知道　神的恩赐，和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对</a:t>
            </a:r>
            <a:endParaRPr lang="en-US" altLang="zh-CN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 marL="514350" indent="-514350">
              <a:spcAft>
                <a:spcPts val="600"/>
              </a:spcAft>
              <a:defRPr/>
            </a:pP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    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你说给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我水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喝的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是谁，你必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早求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他，他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也</a:t>
            </a:r>
            <a:endParaRPr lang="en-US" altLang="zh-CN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 marL="514350" indent="-514350">
              <a:spcAft>
                <a:spcPts val="600"/>
              </a:spcAft>
              <a:defRPr/>
            </a:pP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    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必早给了你活水。</a:t>
            </a:r>
            <a:endParaRPr lang="zh-CN" altLang="en-US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 marL="457200" indent="-457200">
              <a:spcAft>
                <a:spcPts val="600"/>
              </a:spcAft>
              <a:buAutoNum type="arabicPlain" startAt="11"/>
              <a:defRPr/>
            </a:pP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妇人说、先生没有打水的器具、井又深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、 </a:t>
            </a:r>
            <a:endParaRPr lang="en-US" altLang="zh-CN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 marL="457200" indent="-457200">
              <a:spcAft>
                <a:spcPts val="600"/>
              </a:spcAft>
              <a:defRPr/>
            </a:pP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    你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从那里得活水呢 </a:t>
            </a:r>
            <a:endParaRPr lang="en-US" altLang="zh-CN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 marL="457200" indent="-457200">
              <a:spcAft>
                <a:spcPts val="600"/>
              </a:spcAft>
              <a:buFont typeface="Wingdings" pitchFamily="2" charset="2"/>
              <a:buAutoNum type="arabicPlain" startAt="12"/>
              <a:defRPr/>
            </a:pP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我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们的祖先雅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各，将这井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留给我们，他自</a:t>
            </a:r>
            <a:r>
              <a:rPr lang="en-US" altLang="zh-CN" sz="2400" dirty="0" smtClean="0">
                <a:latin typeface="Microsoft YaHei" pitchFamily="34" charset="-122"/>
                <a:ea typeface="Microsoft YaHei" pitchFamily="34" charset="-122"/>
              </a:rPr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en-US" altLang="zh-CN" sz="2400" dirty="0" smtClean="0">
                <a:latin typeface="Microsoft YaHei" pitchFamily="34" charset="-122"/>
                <a:ea typeface="Microsoft YaHei" pitchFamily="34" charset="-122"/>
              </a:rPr>
              <a:t>     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己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和儿子并牲畜，也都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喝这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井里的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水，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难</a:t>
            </a:r>
            <a:endParaRPr lang="en-US" altLang="zh-CN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    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道你比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他还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大么</a:t>
            </a:r>
            <a:endParaRPr lang="zh-CN" altLang="en-US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400" dirty="0" smtClean="0">
                <a:latin typeface="Microsoft YaHei" pitchFamily="34" charset="-122"/>
                <a:ea typeface="Microsoft YaHei" pitchFamily="34" charset="-122"/>
              </a:rPr>
              <a:t>13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 耶稣回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答说，凡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喝这水的，还要再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渴。</a:t>
            </a:r>
            <a:endParaRPr lang="zh-CN" altLang="en-US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400" dirty="0" smtClean="0">
                <a:latin typeface="Microsoft YaHei" pitchFamily="34" charset="-122"/>
                <a:ea typeface="Microsoft YaHei" pitchFamily="34" charset="-122"/>
              </a:rPr>
              <a:t>14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 人若喝我所赐的水，就永远不渴。我所赐</a:t>
            </a:r>
            <a:endParaRPr lang="en-US" altLang="zh-CN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400" dirty="0" smtClean="0">
                <a:latin typeface="Microsoft YaHei" pitchFamily="34" charset="-122"/>
                <a:ea typeface="Microsoft YaHei" pitchFamily="34" charset="-122"/>
              </a:rPr>
              <a:t>     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的水要在他里面成为涌流的泉源，直涌到  </a:t>
            </a:r>
            <a:endParaRPr lang="en-US" altLang="zh-CN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400" dirty="0" smtClean="0">
                <a:latin typeface="Microsoft YaHei" pitchFamily="34" charset="-122"/>
                <a:ea typeface="Microsoft YaHei" pitchFamily="34" charset="-122"/>
              </a:rPr>
              <a:t>     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永生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。</a:t>
            </a:r>
            <a:endParaRPr lang="zh-CN" altLang="en-US" sz="2400" dirty="0" smtClean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467" y="2525995"/>
            <a:ext cx="15520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约翰</a:t>
            </a:r>
            <a:endParaRPr lang="en-US" altLang="zh-CN" sz="2800" b="1" dirty="0" smtClean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JhengHei" pitchFamily="34" charset="-120"/>
              <a:ea typeface="Microsoft JhengHei" pitchFamily="34" charset="-120"/>
            </a:endParaRPr>
          </a:p>
          <a:p>
            <a:pPr algn="ctr"/>
            <a:r>
              <a:rPr lang="en-US" altLang="zh-CN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4</a:t>
            </a:r>
            <a:r>
              <a:rPr lang="zh-CN" altLang="en-US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：</a:t>
            </a:r>
            <a:r>
              <a:rPr lang="en-US" altLang="zh-CN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3-30</a:t>
            </a:r>
            <a:endParaRPr lang="en-US" sz="2800" dirty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48130" name="Picture 2" descr="http://image.shutterstock.com/display_pic_with_logo/175351/175351,1214893252,1/stock-photo-water-well-14387101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20082" r="20082"/>
          <a:stretch>
            <a:fillRect/>
          </a:stretch>
        </p:blipFill>
        <p:spPr bwMode="auto">
          <a:xfrm>
            <a:off x="419100" y="3933825"/>
            <a:ext cx="1970088" cy="26193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2627784" y="332656"/>
            <a:ext cx="6264696" cy="6336704"/>
          </a:xfrm>
        </p:spPr>
        <p:txBody>
          <a:bodyPr anchor="t"/>
          <a:lstStyle>
            <a:extLst/>
          </a:lstStyle>
          <a:p>
            <a:pPr marL="457200" indent="-457200">
              <a:spcAft>
                <a:spcPts val="600"/>
              </a:spcAft>
              <a:buAutoNum type="arabicPlain" startAt="15"/>
              <a:defRPr/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妇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人说、先生、请把这水赐给我、叫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我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457200" indent="-457200">
              <a:spcAft>
                <a:spcPts val="600"/>
              </a:spcAft>
              <a:defRPr/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     不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渴、也不用来这么远打水。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400" dirty="0" smtClean="0">
                <a:latin typeface="Microsoft JhengHei" pitchFamily="34" charset="-120"/>
                <a:ea typeface="Microsoft JhengHei" pitchFamily="34" charset="-120"/>
              </a:rPr>
              <a:t>16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 耶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稣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说， 你去叫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你的丈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夫也到这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里来。”</a:t>
            </a:r>
            <a:endParaRPr lang="en-SG" altLang="en-US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  <a:buAutoNum type="arabicPlain" startAt="17"/>
              <a:defRPr/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妇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人说，我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没有丈夫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。耶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稣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说，你说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没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有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  <a:defRPr/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    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丈夫，是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不错的。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  <a:buAutoNum type="arabicPlain" startAt="18"/>
              <a:defRPr/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你已经有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五个丈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夫。你现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在有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的，并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不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是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  <a:defRPr/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    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你的丈夫。你这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话是真的。”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400" dirty="0" smtClean="0">
                <a:latin typeface="Microsoft JhengHei" pitchFamily="34" charset="-120"/>
                <a:ea typeface="Microsoft JhengHei" pitchFamily="34" charset="-120"/>
              </a:rPr>
              <a:t>19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 妇人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说，先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生，我看出你是先知。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457200" indent="-457200">
              <a:spcAft>
                <a:spcPts val="600"/>
              </a:spcAft>
              <a:buAutoNum type="arabicPlain" startAt="20"/>
              <a:defRPr/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我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们的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祖宗在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这山上敬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拜。你们倒说，应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457200" indent="-457200">
              <a:spcAft>
                <a:spcPts val="600"/>
              </a:spcAft>
              <a:defRPr/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    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当礼拜的地方是在耶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路撒冷。”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>
              <a:spcAft>
                <a:spcPts val="600"/>
              </a:spcAft>
              <a:defRPr/>
            </a:pPr>
            <a:endParaRPr lang="zh-CN" altLang="en-US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>
              <a:spcAft>
                <a:spcPts val="600"/>
              </a:spcAft>
              <a:defRPr/>
            </a:pPr>
            <a:endParaRPr lang="zh-CN" altLang="en-US" sz="2400" dirty="0" smtClean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467" y="2525995"/>
            <a:ext cx="15520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约翰</a:t>
            </a:r>
            <a:endParaRPr lang="en-US" altLang="zh-CN" sz="2800" b="1" dirty="0" smtClean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JhengHei" pitchFamily="34" charset="-120"/>
              <a:ea typeface="Microsoft JhengHei" pitchFamily="34" charset="-120"/>
            </a:endParaRPr>
          </a:p>
          <a:p>
            <a:pPr algn="ctr"/>
            <a:r>
              <a:rPr lang="en-US" altLang="zh-CN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4</a:t>
            </a:r>
            <a:r>
              <a:rPr lang="zh-CN" altLang="en-US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：</a:t>
            </a:r>
            <a:r>
              <a:rPr lang="en-US" altLang="zh-CN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3-30</a:t>
            </a:r>
            <a:endParaRPr lang="en-US" sz="2800" dirty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46082" name="Picture 2" descr="http://image.shutterstock.com/display_pic_with_logo/175351/175351,1214893252,1/stock-photo-water-well-14387101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20082" r="20082"/>
          <a:stretch>
            <a:fillRect/>
          </a:stretch>
        </p:blipFill>
        <p:spPr bwMode="auto">
          <a:xfrm>
            <a:off x="419100" y="3933825"/>
            <a:ext cx="1970088" cy="26193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2627784" y="332656"/>
            <a:ext cx="6264696" cy="6336704"/>
          </a:xfrm>
        </p:spPr>
        <p:txBody>
          <a:bodyPr anchor="t"/>
          <a:lstStyle>
            <a:extLst/>
          </a:lstStyle>
          <a:p>
            <a:pPr>
              <a:spcAft>
                <a:spcPts val="600"/>
              </a:spcAft>
              <a:defRPr/>
            </a:pPr>
            <a:r>
              <a:rPr lang="en-US" altLang="zh-CN" sz="2400" dirty="0" smtClean="0">
                <a:latin typeface="Microsoft JhengHei" pitchFamily="34" charset="-120"/>
                <a:ea typeface="Microsoft JhengHei" pitchFamily="34" charset="-120"/>
              </a:rPr>
              <a:t>21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 耶稣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说，妇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人，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你当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信我，时候将到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，你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>
              <a:spcAft>
                <a:spcPts val="600"/>
              </a:spcAft>
              <a:defRPr/>
            </a:pPr>
            <a:r>
              <a:rPr lang="en-US" altLang="zh-CN" sz="2400" dirty="0" smtClean="0">
                <a:latin typeface="Microsoft JhengHei" pitchFamily="34" charset="-120"/>
                <a:ea typeface="Microsoft JhengHei" pitchFamily="34" charset="-120"/>
              </a:rPr>
              <a:t>     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们拜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父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，也不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在这山上，也不在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耶路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撒冷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  <a:buFont typeface="Wingdings" pitchFamily="2" charset="2"/>
              <a:buAutoNum type="arabicPlain" startAt="22"/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你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们所拜的，你们不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知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道。我们所拜，我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</a:pPr>
            <a:r>
              <a:rPr lang="en-US" altLang="zh-CN" sz="2400" dirty="0" smtClean="0">
                <a:latin typeface="Microsoft JhengHei" pitchFamily="34" charset="-120"/>
                <a:ea typeface="Microsoft JhengHei" pitchFamily="34" charset="-120"/>
              </a:rPr>
              <a:t>     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们知道。因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为救恩是从犹太人出来的。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  <a:buFont typeface="Wingdings" pitchFamily="2" charset="2"/>
              <a:buAutoNum type="arabicPlain" startAt="23"/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时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候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将到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，如今就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是了，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那真正拜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父的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，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    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要用心灵和诚实拜他，因为父要这样的人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    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拜他。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  <a:buFont typeface="Wingdings" pitchFamily="2" charset="2"/>
              <a:buAutoNum type="arabicPlain" startAt="24"/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神是个灵，所以拜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他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的，必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须用心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灵和诚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    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实拜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他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。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  <a:buFont typeface="Wingdings" pitchFamily="2" charset="2"/>
              <a:buAutoNum type="arabicPlain" startAt="25"/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妇人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说，我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知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道弥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赛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亚，（就是那称为基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    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督的）要来。他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来了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，必将一切的事都告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  <a:p>
            <a:pPr marL="514350" indent="-514350">
              <a:spcAft>
                <a:spcPts val="600"/>
              </a:spcAft>
            </a:pP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      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诉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我们</a:t>
            </a:r>
            <a:r>
              <a:rPr lang="zh-CN" altLang="en-US" sz="2400" dirty="0" smtClean="0">
                <a:latin typeface="Microsoft JhengHei" pitchFamily="34" charset="-120"/>
                <a:ea typeface="Microsoft JhengHei" pitchFamily="34" charset="-120"/>
              </a:rPr>
              <a:t>。</a:t>
            </a:r>
            <a:endParaRPr lang="en-US" altLang="zh-CN" sz="2400" dirty="0" smtClean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467" y="2525995"/>
            <a:ext cx="15520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约翰</a:t>
            </a:r>
            <a:endParaRPr lang="en-US" altLang="zh-CN" sz="2800" b="1" dirty="0" smtClean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JhengHei" pitchFamily="34" charset="-120"/>
              <a:ea typeface="Microsoft JhengHei" pitchFamily="34" charset="-120"/>
            </a:endParaRPr>
          </a:p>
          <a:p>
            <a:pPr algn="ctr"/>
            <a:r>
              <a:rPr lang="en-US" altLang="zh-CN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4</a:t>
            </a:r>
            <a:r>
              <a:rPr lang="zh-CN" altLang="en-US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：</a:t>
            </a:r>
            <a:r>
              <a:rPr lang="en-US" altLang="zh-CN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3-30</a:t>
            </a:r>
            <a:endParaRPr lang="en-US" sz="2800" dirty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44034" name="Picture 2" descr="http://image.shutterstock.com/display_pic_with_logo/175351/175351,1214893252,1/stock-photo-water-well-14387101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20082" r="20082"/>
          <a:stretch>
            <a:fillRect/>
          </a:stretch>
        </p:blipFill>
        <p:spPr bwMode="auto">
          <a:xfrm>
            <a:off x="419100" y="3933825"/>
            <a:ext cx="1970088" cy="26193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2627784" y="332656"/>
            <a:ext cx="6264696" cy="6336704"/>
          </a:xfrm>
        </p:spPr>
        <p:txBody>
          <a:bodyPr anchor="t"/>
          <a:lstStyle>
            <a:extLst/>
          </a:lstStyle>
          <a:p>
            <a:pPr marL="514350" indent="-514350">
              <a:spcAft>
                <a:spcPts val="600"/>
              </a:spcAft>
              <a:buFont typeface="Wingdings" pitchFamily="2" charset="2"/>
              <a:buAutoNum type="arabicPlain" startAt="26"/>
            </a:pP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耶稣说、这和你说话的就是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他。</a:t>
            </a:r>
            <a:endParaRPr lang="en-US" altLang="zh-CN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 marL="514350" indent="-514350">
              <a:spcAft>
                <a:spcPts val="600"/>
              </a:spcAft>
              <a:buFont typeface="Wingdings" pitchFamily="2" charset="2"/>
              <a:buAutoNum type="arabicPlain" startAt="26"/>
            </a:pP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当下门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徒回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来，就希奇耶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稣和一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个妇人说</a:t>
            </a:r>
            <a:endParaRPr lang="en-US" altLang="zh-CN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 marL="514350" indent="-514350">
              <a:spcAft>
                <a:spcPts val="600"/>
              </a:spcAft>
            </a:pP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   </a:t>
            </a:r>
            <a:r>
              <a:rPr lang="en-US" altLang="zh-CN" sz="2400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话。只是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没有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人说，你是要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什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么。或说，</a:t>
            </a:r>
            <a:endParaRPr lang="en-US" altLang="zh-CN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 marL="514350" indent="-514350">
              <a:spcAft>
                <a:spcPts val="600"/>
              </a:spcAft>
            </a:pP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     你为什么和她说话</a:t>
            </a:r>
            <a:endParaRPr lang="en-US" altLang="zh-CN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 marL="514350" indent="-514350">
              <a:spcAft>
                <a:spcPts val="600"/>
              </a:spcAft>
              <a:buFont typeface="Wingdings" pitchFamily="2" charset="2"/>
              <a:buAutoNum type="arabicPlain" startAt="28"/>
            </a:pP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那妇人就留下水罐子、往城里去、对众人</a:t>
            </a:r>
            <a:endParaRPr lang="en-US" altLang="zh-CN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 marL="514350" indent="-514350">
              <a:spcAft>
                <a:spcPts val="600"/>
              </a:spcAft>
            </a:pP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      说、</a:t>
            </a:r>
            <a:endParaRPr lang="en-US" altLang="zh-CN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 marL="514350" indent="-514350">
              <a:spcAft>
                <a:spcPts val="600"/>
              </a:spcAft>
              <a:buFont typeface="Wingdings" pitchFamily="2" charset="2"/>
              <a:buAutoNum type="arabicPlain" startAt="28"/>
            </a:pP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你们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来看，有一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个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人将我素来所行的一</a:t>
            </a:r>
            <a:endParaRPr lang="en-US" altLang="zh-CN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 marL="514350" indent="-514350">
              <a:spcAft>
                <a:spcPts val="600"/>
              </a:spcAft>
            </a:pPr>
            <a:r>
              <a:rPr lang="en-US" altLang="zh-CN" sz="2400" dirty="0" smtClean="0">
                <a:latin typeface="Microsoft YaHei" pitchFamily="34" charset="-122"/>
                <a:ea typeface="Microsoft YaHei" pitchFamily="34" charset="-122"/>
              </a:rPr>
              <a:t>      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切事，都给说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出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来了，莫非这就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是基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督么</a:t>
            </a:r>
            <a:endParaRPr lang="en-US" altLang="zh-CN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 marL="514350" indent="-514350">
              <a:spcAft>
                <a:spcPts val="600"/>
              </a:spcAft>
              <a:buFont typeface="Wingdings" pitchFamily="2" charset="2"/>
              <a:buAutoNum type="arabicPlain" startAt="30"/>
            </a:pP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众人就出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城往</a:t>
            </a:r>
            <a:r>
              <a:rPr lang="zh-CN" altLang="en-US" sz="2400" dirty="0" smtClean="0">
                <a:latin typeface="Microsoft YaHei" pitchFamily="34" charset="-122"/>
                <a:ea typeface="Microsoft YaHei" pitchFamily="34" charset="-122"/>
              </a:rPr>
              <a:t>耶稣那里去。</a:t>
            </a:r>
            <a:endParaRPr lang="en-SG" sz="2400" dirty="0" smtClean="0">
              <a:latin typeface="Microsoft YaHei" pitchFamily="34" charset="-122"/>
              <a:ea typeface="Microsoft YaHei" pitchFamily="34" charset="-122"/>
            </a:endParaRPr>
          </a:p>
          <a:p>
            <a:pPr marL="514350" indent="-514350">
              <a:spcAft>
                <a:spcPts val="600"/>
              </a:spcAft>
              <a:buFont typeface="Wingdings" pitchFamily="2" charset="2"/>
              <a:buAutoNum type="arabicPlain" startAt="26"/>
            </a:pPr>
            <a:endParaRPr lang="en-SG" sz="2400" dirty="0" smtClean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467" y="2525995"/>
            <a:ext cx="15520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约翰</a:t>
            </a:r>
            <a:endParaRPr lang="en-US" altLang="zh-CN" sz="2800" b="1" dirty="0" smtClean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JhengHei" pitchFamily="34" charset="-120"/>
              <a:ea typeface="Microsoft JhengHei" pitchFamily="34" charset="-120"/>
            </a:endParaRPr>
          </a:p>
          <a:p>
            <a:pPr algn="ctr"/>
            <a:r>
              <a:rPr lang="en-US" altLang="zh-CN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4</a:t>
            </a:r>
            <a:r>
              <a:rPr lang="zh-CN" altLang="en-US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：</a:t>
            </a:r>
            <a:r>
              <a:rPr lang="en-US" altLang="zh-CN" sz="2800" b="1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JhengHei" pitchFamily="34" charset="-120"/>
                <a:ea typeface="Microsoft JhengHei" pitchFamily="34" charset="-120"/>
              </a:rPr>
              <a:t>3-30</a:t>
            </a:r>
            <a:endParaRPr lang="en-US" sz="2800" dirty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41986" name="Picture 2" descr="http://image.shutterstock.com/display_pic_with_logo/175351/175351,1214893252,1/stock-photo-water-well-14387101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/>
          <a:srcRect l="20082" r="20082"/>
          <a:stretch>
            <a:fillRect/>
          </a:stretch>
        </p:blipFill>
        <p:spPr bwMode="auto">
          <a:xfrm>
            <a:off x="419100" y="3933825"/>
            <a:ext cx="1970088" cy="26193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altLang="zh-CN" sz="4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1. </a:t>
            </a:r>
            <a:r>
              <a:rPr lang="zh-CN" altLang="en-US" sz="4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不堪回首的往事</a:t>
            </a:r>
            <a:endParaRPr lang="en-US" sz="4400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10242" name="Picture 2" descr="http://www.wellhappypeaceful.com/wp-content/uploads/2011/05/storm-of-sadness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l="19187" r="19187"/>
          <a:stretch>
            <a:fillRect/>
          </a:stretch>
        </p:blipFill>
        <p:spPr bwMode="auto">
          <a:xfrm>
            <a:off x="785813" y="2139950"/>
            <a:ext cx="2286000" cy="2286000"/>
          </a:xfrm>
          <a:prstGeom prst="rect">
            <a:avLst/>
          </a:prstGeom>
          <a:noFill/>
        </p:spPr>
      </p:pic>
      <p:pic>
        <p:nvPicPr>
          <p:cNvPr id="10244" name="Picture 4" descr="http://v025o.popscreen.com/RG85aVFjX09uQWMx_o_emptiness-video-created-by-jintu-talukdar-rohan-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 cstate="print"/>
          <a:srcRect l="12500" r="12500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246" name="Picture 6" descr="http://devotionalnprayer.files.wordpress.com/2013/04/20130424-232246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5" cstate="print"/>
          <a:srcRect l="18743" r="18743"/>
          <a:stretch>
            <a:fillRect/>
          </a:stretch>
        </p:blipFill>
        <p:spPr bwMode="auto">
          <a:xfrm>
            <a:off x="6162675" y="213995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altLang="zh-CN" sz="4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2. </a:t>
            </a:r>
            <a:r>
              <a:rPr lang="zh-CN" altLang="en-US" sz="4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寻找生命的答案</a:t>
            </a:r>
            <a:endParaRPr lang="en-US" sz="4400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50178" name="Picture 2" descr="http://farm3.static.flickr.com/2698/4304968451_677b6a2cb5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t="14400" b="14400"/>
          <a:stretch>
            <a:fillRect/>
          </a:stretch>
        </p:blipFill>
        <p:spPr bwMode="auto">
          <a:xfrm>
            <a:off x="785813" y="2139950"/>
            <a:ext cx="2286000" cy="2286000"/>
          </a:xfrm>
          <a:prstGeom prst="rect">
            <a:avLst/>
          </a:prstGeom>
          <a:noFill/>
        </p:spPr>
      </p:pic>
      <p:pic>
        <p:nvPicPr>
          <p:cNvPr id="50180" name="Picture 4" descr="http://designyoutrust.com/wp-content/uploads/2011/12/gilbertgarcinphotography1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 cstate="print"/>
          <a:srcRect l="16500" r="16500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50182" name="Picture 6" descr="http://elechub.com/wp-content/uploads/2012/07/iPhone-Battery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5" cstate="print"/>
          <a:srcRect l="3152" r="3152"/>
          <a:stretch>
            <a:fillRect/>
          </a:stretch>
        </p:blipFill>
        <p:spPr bwMode="auto">
          <a:xfrm>
            <a:off x="6162675" y="213995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altLang="zh-CN" sz="4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3. </a:t>
            </a:r>
            <a:r>
              <a:rPr lang="zh-CN" altLang="en-US" sz="4400" b="1" dirty="0" smtClean="0">
                <a:solidFill>
                  <a:schemeClr val="tx1"/>
                </a:solidFill>
                <a:latin typeface="Microsoft JhengHei" pitchFamily="34" charset="-120"/>
                <a:ea typeface="Microsoft JhengHei" pitchFamily="34" charset="-120"/>
              </a:rPr>
              <a:t>耶稣要赐给生命活水</a:t>
            </a:r>
            <a:endParaRPr lang="en-US" sz="4400" dirty="0">
              <a:solidFill>
                <a:schemeClr val="tx1"/>
              </a:solidFill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52226" name="Picture 2" descr="http://www.lwcf.ca/wp-content/uploads/2013/06/Rivers-of-Living-Water.gif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/>
          <a:srcRect l="17000" r="17000"/>
          <a:stretch>
            <a:fillRect/>
          </a:stretch>
        </p:blipFill>
        <p:spPr bwMode="auto">
          <a:xfrm>
            <a:off x="785813" y="2139950"/>
            <a:ext cx="2286000" cy="2286000"/>
          </a:xfrm>
          <a:prstGeom prst="rect">
            <a:avLst/>
          </a:prstGeom>
          <a:noFill/>
        </p:spPr>
      </p:pic>
      <p:pic>
        <p:nvPicPr>
          <p:cNvPr id="52228" name="Picture 4" descr="http://4.bp.blogspot.com/_3giJHcgq7Zk/TJzIOoJ3LZI/AAAAAAAAA1I/vG6F0f5DM1s/s1600/rivers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 cstate="print"/>
          <a:srcRect l="22781" r="22781"/>
          <a:stretch>
            <a:fillRect/>
          </a:stretch>
        </p:blipFill>
        <p:spPr bwMode="auto">
          <a:xfrm>
            <a:off x="6162675" y="2139950"/>
            <a:ext cx="2286000" cy="2286000"/>
          </a:xfrm>
          <a:prstGeom prst="rect">
            <a:avLst/>
          </a:prstGeom>
          <a:noFill/>
        </p:spPr>
      </p:pic>
      <p:pic>
        <p:nvPicPr>
          <p:cNvPr id="52230" name="Picture 6" descr="http://4.bp.blogspot.com/-0m62AA2UocM/UMFV4iI6PXI/AAAAAAAAAAg/HlR1BrRwsiY/s1600/Logo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 cstate="print"/>
          <a:srcRect l="12987" r="1298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808E35-83D1-48E3-A75A-CC31CF5530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1443</Words>
  <Application>Microsoft Office PowerPoint</Application>
  <PresentationFormat>On-screen Show (4:3)</PresentationFormat>
  <Paragraphs>139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ClassicPhotoAlbum</vt:lpstr>
      <vt:lpstr>留下水罐子</vt:lpstr>
      <vt:lpstr>Slide 2</vt:lpstr>
      <vt:lpstr>Slide 3</vt:lpstr>
      <vt:lpstr>Slide 4</vt:lpstr>
      <vt:lpstr>Slide 5</vt:lpstr>
      <vt:lpstr>Slide 6</vt:lpstr>
      <vt:lpstr>1. 不堪回首的往事</vt:lpstr>
      <vt:lpstr>2. 寻找生命的答案</vt:lpstr>
      <vt:lpstr>3. 耶稣要赐给生命活水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2013-11-14T12:03:14Z</dcterms:created>
  <dcterms:modified xsi:type="dcterms:W3CDTF">2013-11-16T14:00:54Z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TC101769239990</vt:lpwstr>
  </property>
</Properties>
</file>